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57166"/>
            <a:ext cx="6172200" cy="1500198"/>
          </a:xfrm>
          <a:noFill/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							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народного   единства 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5857900" cy="1371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Выполняла студентка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иПСО-322 группы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Соколова Инна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602" name="AutoShape 2" descr="https://catherineasquithgallery.com/uploads/posts/2021-03/1614846302_71-p-fon-flag-rossii-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s://catherineasquithgallery.com/uploads/posts/2021-03/1614846302_71-p-fon-flag-rossii-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1614846070_79-p-fon-trikolor-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2000240"/>
            <a:ext cx="5357818" cy="297676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614846353_171-p-fon-flag-rossii-2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214422"/>
            <a:ext cx="7429520" cy="495301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празднуем 4 ноября?</a:t>
            </a:r>
            <a:endParaRPr lang="ru-RU" sz="4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4 ноября в России отмечается День народного единства. Праздник был учрежден Федеральным Законом "О внесении в статью 1 Федерального закона "О днях воинской славы (победных днях) России", подписанным в декабре 2004 года президентом России Владимиром Путиным. 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Впервые в России этот новый всенародный праздник отмечался 4 ноября 2005 года.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614846302_71-p-fon-flag-rossii-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776766"/>
            <a:ext cx="3286148" cy="186694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 праздника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День народного единства был учрежден в память о событиях 1612 года, когда народное ополчение под предводительством Кузьмы Минина и Дмитрия Пожарского освободило Москву от польских интервентов. С изгнанием поляков из Кремля завершился долгий период Смутного времени в России. Через несколько месяцев после освобождения Москвы Земский собор, куда входили представители всех сословий страны: дворянство, боярство, духовенство, казачество, стрельцы, крестьяне и делегаты от русских городов, избрали нового царя — представителя династии Романовых Михаила Федоровича.</a:t>
            </a: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Пожарский и Минин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071670" y="1071546"/>
            <a:ext cx="176353" cy="1464277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6215074" y="1000108"/>
            <a:ext cx="222140" cy="1498263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786058"/>
            <a:ext cx="4214826" cy="31393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Кузьма Минин был нижегородским старостой. Именно он положил начало народному ополчению. Минин призвал горожан противостоять врагу и организовал сбор войска, в которое вошли люди разных сословий. Это были крестьяне, казаки, стрельцы, дворяне. Вместе с русскими вступали в отряд и другие народы, страдающие от интервенции.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2786058"/>
            <a:ext cx="2000248" cy="258532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Дмитрий Пожарский стал воеводой организованной армии. Кузьму Минина народ избрал его казначеем и помощником.</a:t>
            </a: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429684" cy="128588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Кузьме Минину и Дмитрию Пожарскому находится в Москве на Красной площади. Скульптуру установили в 1818 году к 200-летию победы русских ополченцев над иностранными интервентами в 1612 году.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cale_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643049"/>
            <a:ext cx="7786742" cy="497851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Официальным праздник стал…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467600" cy="525953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Еще в 1613 году утвердили День очищения России от польских захватчиков. В 1649 эта дата приобрела статус государственно-церковного праздника. После 1917 года 4 ноября было упразднено из-за борьбы с любыми проявлениями религиозных верований. Вместо него отмечали 7 ноября — День Октябрьской революции.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2004 году на Российском Межрелигиозном совете было вынесено предложение сделать 4 ноября праздником и назвать его Днём народного единства. Эту инициативу поддержала Госдума. Теперь вместо 7 ноября отдыхаем 4 ноября.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5072098" cy="6540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Традиции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071546"/>
            <a:ext cx="7858180" cy="307183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По традиции в этот день президент России вручает выдающимся деятелям науки и искусства государственные награды. Отмечаются и иностранные граждане, которые способствовали развитию культурных связей с Российской Федерацией и укреплению дружбы народов. Кроме того, 4 ноября президент России традиционно возлагает цветы памятнику Пожарскому и Минину, расположенному в Москве.</a:t>
            </a:r>
            <a:endParaRPr lang="ru-RU" dirty="0"/>
          </a:p>
        </p:txBody>
      </p:sp>
      <p:pic>
        <p:nvPicPr>
          <p:cNvPr id="4" name="Рисунок 3" descr="1571921998_npro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3571876"/>
            <a:ext cx="4786346" cy="309150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115328" cy="28575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Праздник сопровождается шествиями, которые собирают тысячи людей, крестными ходами, а также митингами, различными </a:t>
            </a:r>
            <a:r>
              <a:rPr lang="ru-RU" dirty="0" err="1" smtClean="0"/>
              <a:t>флешмобами</a:t>
            </a:r>
            <a:r>
              <a:rPr lang="ru-RU" dirty="0" smtClean="0"/>
              <a:t>, торжественными концертами, школьными тематическими выступлениями. Проводятся конференции, посвящённые культуре, литературе и истории нашей страны.</a:t>
            </a:r>
          </a:p>
          <a:p>
            <a:pPr marL="0" indent="0">
              <a:buNone/>
            </a:pPr>
            <a:r>
              <a:rPr lang="ru-RU" dirty="0" smtClean="0"/>
              <a:t>        К этому дню стараются приурочить исторические реконструкции, открытие памятников героям Пожарскому и Минину. Празднование сопровождается ярмарками и фестивалями.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e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3857628"/>
            <a:ext cx="4572032" cy="280879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857628"/>
            <a:ext cx="8429684" cy="242889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народного единства — праздник мужества, сплоченности и героизма русского народа. И нам не стоит забывать об истории его возникновения, ведь события прошлого преподносят важные уроки. Зная их, мы понимаем, что народное единство несёт мир и процветание нашей стране.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072494" cy="378621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86</TotalTime>
  <Words>408</Words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       День народного   единства </vt:lpstr>
      <vt:lpstr>Что мы празднуем 4 ноября?</vt:lpstr>
      <vt:lpstr>История праздника</vt:lpstr>
      <vt:lpstr>Пожарский и Минин</vt:lpstr>
      <vt:lpstr>Памятник Кузьме Минину и Дмитрию Пожарскому находится в Москве на Красной площади. Скульптуру установили в 1818 году к 200-летию победы русских ополченцев над иностранными интервентами в 1612 году.</vt:lpstr>
      <vt:lpstr>Официальным праздник стал…</vt:lpstr>
      <vt:lpstr>Традиции</vt:lpstr>
      <vt:lpstr>Мероприятия</vt:lpstr>
      <vt:lpstr>День народного единства — праздник мужества, сплоченности и героизма русского народа. И нам не стоит забывать об истории его возникновения, ведь события прошлого преподносят важные уроки. Зная их, мы понимаем, что народное единство несёт мир и процветание нашей стране.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2021-11-07T07:21:49Z</dcterms:created>
  <dcterms:modified xsi:type="dcterms:W3CDTF">2021-11-07T09:02:43Z</dcterms:modified>
</cp:coreProperties>
</file>